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7D878-B667-4B57-8A8D-EE3C30469511}" type="datetimeFigureOut">
              <a:rPr lang="en-US" smtClean="0"/>
              <a:t>7/28/2024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07036-8B77-422C-825E-1D51B75C874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175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7D878-B667-4B57-8A8D-EE3C30469511}" type="datetimeFigureOut">
              <a:rPr lang="en-US" smtClean="0"/>
              <a:t>7/28/2024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07036-8B77-422C-825E-1D51B75C874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551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7D878-B667-4B57-8A8D-EE3C30469511}" type="datetimeFigureOut">
              <a:rPr lang="en-US" smtClean="0"/>
              <a:t>7/28/2024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07036-8B77-422C-825E-1D51B75C874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609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7D878-B667-4B57-8A8D-EE3C30469511}" type="datetimeFigureOut">
              <a:rPr lang="en-US" smtClean="0"/>
              <a:t>7/28/2024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07036-8B77-422C-825E-1D51B75C874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803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7D878-B667-4B57-8A8D-EE3C30469511}" type="datetimeFigureOut">
              <a:rPr lang="en-US" smtClean="0"/>
              <a:t>7/28/2024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07036-8B77-422C-825E-1D51B75C874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251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7D878-B667-4B57-8A8D-EE3C30469511}" type="datetimeFigureOut">
              <a:rPr lang="en-US" smtClean="0"/>
              <a:t>7/28/2024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07036-8B77-422C-825E-1D51B75C874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684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7D878-B667-4B57-8A8D-EE3C30469511}" type="datetimeFigureOut">
              <a:rPr lang="en-US" smtClean="0"/>
              <a:t>7/28/2024</a:t>
            </a:fld>
            <a:endParaRPr 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07036-8B77-422C-825E-1D51B75C874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095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7D878-B667-4B57-8A8D-EE3C30469511}" type="datetimeFigureOut">
              <a:rPr lang="en-US" smtClean="0"/>
              <a:t>7/28/2024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07036-8B77-422C-825E-1D51B75C874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136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7D878-B667-4B57-8A8D-EE3C30469511}" type="datetimeFigureOut">
              <a:rPr lang="en-US" smtClean="0"/>
              <a:t>7/28/2024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07036-8B77-422C-825E-1D51B75C874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814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7D878-B667-4B57-8A8D-EE3C30469511}" type="datetimeFigureOut">
              <a:rPr lang="en-US" smtClean="0"/>
              <a:t>7/28/2024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07036-8B77-422C-825E-1D51B75C874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737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7D878-B667-4B57-8A8D-EE3C30469511}" type="datetimeFigureOut">
              <a:rPr lang="en-US" smtClean="0"/>
              <a:t>7/28/2024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07036-8B77-422C-825E-1D51B75C874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939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B7D878-B667-4B57-8A8D-EE3C30469511}" type="datetimeFigureOut">
              <a:rPr lang="en-US" smtClean="0"/>
              <a:t>7/28/2024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307036-8B77-422C-825E-1D51B75C874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385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youtu.be/30VWEsTvFVU?si=2rJBuixUKsN5og57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3679153" y="5834931"/>
            <a:ext cx="2285719" cy="18531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48900" y="2081966"/>
            <a:ext cx="8842131" cy="1233975"/>
          </a:xfrm>
        </p:spPr>
        <p:txBody>
          <a:bodyPr>
            <a:normAutofit fontScale="90000"/>
          </a:bodyPr>
          <a:lstStyle/>
          <a:p>
            <a:r>
              <a:rPr lang="es-CO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DISTRISEGURIDAD</a:t>
            </a:r>
            <a:r>
              <a:rPr lang="es-CO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/>
            </a:r>
            <a:br>
              <a:rPr lang="es-CO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</a:br>
            <a:r>
              <a:rPr lang="es-CO" b="1" dirty="0" smtClean="0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chemeClr val="accent5"/>
                  </a:outerShdw>
                </a:effectLst>
              </a:rPr>
              <a:t>GESTORES DE CONVIVENCIA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444262" y="4266651"/>
            <a:ext cx="9144000" cy="1986914"/>
          </a:xfrm>
        </p:spPr>
        <p:txBody>
          <a:bodyPr/>
          <a:lstStyle/>
          <a:p>
            <a:endParaRPr lang="es-CO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5355616" y="5761779"/>
            <a:ext cx="2285719" cy="18531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33145" y="6896100"/>
            <a:ext cx="658425" cy="104889"/>
          </a:xfrm>
          <a:prstGeom prst="rect">
            <a:avLst/>
          </a:prstGeom>
        </p:spPr>
      </p:pic>
      <p:pic>
        <p:nvPicPr>
          <p:cNvPr id="1030" name="Picture 6" descr="https://distriseguridad.gov.co/wp-content/uploads/2024/04/cropped-cropped-Logo-Distriseguridad-DS-1024x78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6883" y="3407032"/>
            <a:ext cx="1950720" cy="1163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1862" y="220109"/>
            <a:ext cx="3292125" cy="670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309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981075"/>
            <a:ext cx="10515600" cy="844550"/>
          </a:xfrm>
        </p:spPr>
        <p:txBody>
          <a:bodyPr>
            <a:no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24255" algn="l"/>
                <a:tab pos="2435860" algn="l"/>
                <a:tab pos="4249420" algn="l"/>
              </a:tabLst>
            </a:pPr>
            <a:r>
              <a:rPr lang="es-ES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LA CONVIVENCIA SE APRENDE, SE CONSTRUYE Y SE ENSEÑA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2700" marR="5080">
              <a:lnSpc>
                <a:spcPct val="100000"/>
              </a:lnSpc>
              <a:spcBef>
                <a:spcPts val="805"/>
              </a:spcBef>
            </a:pP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MT"/>
                <a:cs typeface="Arial"/>
              </a:rPr>
              <a:t>CONVIVENCIA Y CULTURA CIUDADANA </a:t>
            </a:r>
          </a:p>
          <a:p>
            <a:pPr marL="12700" marR="5080">
              <a:lnSpc>
                <a:spcPct val="100000"/>
              </a:lnSpc>
              <a:spcBef>
                <a:spcPts val="805"/>
              </a:spcBef>
            </a:pPr>
            <a:endParaRPr lang="es-ES" b="1" dirty="0">
              <a:latin typeface="Arial MT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805"/>
              </a:spcBef>
            </a:pPr>
            <a:r>
              <a:rPr lang="es-ES" dirty="0">
                <a:latin typeface="Arial MT"/>
                <a:cs typeface="Arial"/>
              </a:rPr>
              <a:t>Es reconocer y tener presente que vivimos en comunidad con personas que disfrutan de los mismos derechos que nosotros </a:t>
            </a:r>
          </a:p>
          <a:p>
            <a:pPr marL="355600" marR="5080" indent="-342900">
              <a:lnSpc>
                <a:spcPct val="100000"/>
              </a:lnSpc>
              <a:spcBef>
                <a:spcPts val="805"/>
              </a:spcBef>
              <a:buFontTx/>
              <a:buChar char="-"/>
            </a:pPr>
            <a:r>
              <a:rPr lang="es-ES" dirty="0">
                <a:latin typeface="Arial MT"/>
                <a:cs typeface="Arial"/>
              </a:rPr>
              <a:t>Respetar la diversidad de pensamientos</a:t>
            </a:r>
          </a:p>
          <a:p>
            <a:pPr marL="355600" marR="5080" indent="-342900">
              <a:lnSpc>
                <a:spcPct val="100000"/>
              </a:lnSpc>
              <a:spcBef>
                <a:spcPts val="805"/>
              </a:spcBef>
              <a:buFontTx/>
              <a:buChar char="-"/>
            </a:pPr>
            <a:r>
              <a:rPr lang="es-ES" dirty="0">
                <a:latin typeface="Arial MT"/>
                <a:cs typeface="Arial"/>
              </a:rPr>
              <a:t> reconocer la igualdad</a:t>
            </a:r>
          </a:p>
          <a:p>
            <a:pPr marL="355600" marR="5080" indent="-342900">
              <a:lnSpc>
                <a:spcPct val="100000"/>
              </a:lnSpc>
              <a:spcBef>
                <a:spcPts val="805"/>
              </a:spcBef>
              <a:buFontTx/>
              <a:buChar char="-"/>
            </a:pPr>
            <a:r>
              <a:rPr lang="es-ES" dirty="0">
                <a:latin typeface="Arial MT"/>
                <a:cs typeface="Arial"/>
              </a:rPr>
              <a:t> Conservar la calma frente a conflictos que se puedan solucionar con el dialogo.</a:t>
            </a:r>
          </a:p>
          <a:p>
            <a:pPr marL="355600" marR="5080" indent="-342900">
              <a:lnSpc>
                <a:spcPct val="100000"/>
              </a:lnSpc>
              <a:spcBef>
                <a:spcPts val="805"/>
              </a:spcBef>
              <a:buFontTx/>
              <a:buChar char="-"/>
            </a:pPr>
            <a:endParaRPr lang="es-ES" dirty="0">
              <a:latin typeface="Arial MT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805"/>
              </a:spcBef>
            </a:pPr>
            <a:r>
              <a:rPr lang="es-ES" dirty="0">
                <a:latin typeface="Arial MT"/>
                <a:cs typeface="Arial"/>
              </a:rPr>
              <a:t>Todos estos aspectos son importante a la hora de unir en armonía con nuestros semejantes.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7137" y="223491"/>
            <a:ext cx="3292125" cy="670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905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33425" y="898525"/>
            <a:ext cx="10515600" cy="1325563"/>
          </a:xfrm>
        </p:spPr>
        <p:txBody>
          <a:bodyPr>
            <a:normAutofit/>
          </a:bodyPr>
          <a:lstStyle/>
          <a:p>
            <a:r>
              <a:rPr lang="es-ES" sz="2400" b="1" dirty="0"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LA CONVIVENCIA SE APRENDE, SE CONSTRUYE Y SE ENSEÑA</a:t>
            </a:r>
            <a:endParaRPr lang="en-US" sz="24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2065" marR="5080">
              <a:lnSpc>
                <a:spcPct val="100000"/>
              </a:lnSpc>
              <a:spcBef>
                <a:spcPts val="100"/>
              </a:spcBef>
              <a:tabLst>
                <a:tab pos="355600" algn="l"/>
                <a:tab pos="356235" algn="l"/>
                <a:tab pos="2386965" algn="l"/>
                <a:tab pos="4060825" algn="l"/>
                <a:tab pos="6320790" algn="l"/>
                <a:tab pos="6726555" algn="l"/>
                <a:tab pos="7849870" algn="l"/>
              </a:tabLst>
            </a:pP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HERRAMIENTAS PARA LA CONVIVENCIA SANA Y PACIFICA</a:t>
            </a:r>
          </a:p>
          <a:p>
            <a:pPr marL="12065" marR="5080">
              <a:lnSpc>
                <a:spcPct val="100000"/>
              </a:lnSpc>
              <a:spcBef>
                <a:spcPts val="100"/>
              </a:spcBef>
              <a:tabLst>
                <a:tab pos="355600" algn="l"/>
                <a:tab pos="356235" algn="l"/>
                <a:tab pos="2386965" algn="l"/>
                <a:tab pos="4060825" algn="l"/>
                <a:tab pos="6320790" algn="l"/>
                <a:tab pos="6726555" algn="l"/>
                <a:tab pos="7849870" algn="l"/>
              </a:tabLst>
            </a:pPr>
            <a:endParaRPr lang="es-ES" dirty="0">
              <a:cs typeface="Calibri"/>
            </a:endParaRPr>
          </a:p>
          <a:p>
            <a:pPr marL="354965" marR="5080" indent="-342900">
              <a:lnSpc>
                <a:spcPct val="100000"/>
              </a:lnSpc>
              <a:spcBef>
                <a:spcPts val="100"/>
              </a:spcBef>
              <a:tabLst>
                <a:tab pos="355600" algn="l"/>
                <a:tab pos="356235" algn="l"/>
                <a:tab pos="2386965" algn="l"/>
                <a:tab pos="4060825" algn="l"/>
                <a:tab pos="6320790" algn="l"/>
                <a:tab pos="6726555" algn="l"/>
                <a:tab pos="7849870" algn="l"/>
              </a:tabLst>
            </a:pPr>
            <a:r>
              <a:rPr lang="es-ES" dirty="0">
                <a:cs typeface="Calibri"/>
              </a:rPr>
              <a:t>COMUNICACIÓN ASERTIVA </a:t>
            </a:r>
          </a:p>
          <a:p>
            <a:pPr marL="354965" marR="5080" indent="-342900">
              <a:lnSpc>
                <a:spcPct val="100000"/>
              </a:lnSpc>
              <a:spcBef>
                <a:spcPts val="100"/>
              </a:spcBef>
              <a:tabLst>
                <a:tab pos="355600" algn="l"/>
                <a:tab pos="356235" algn="l"/>
                <a:tab pos="2386965" algn="l"/>
                <a:tab pos="4060825" algn="l"/>
                <a:tab pos="6320790" algn="l"/>
                <a:tab pos="6726555" algn="l"/>
                <a:tab pos="7849870" algn="l"/>
              </a:tabLst>
            </a:pPr>
            <a:r>
              <a:rPr lang="es-ES" dirty="0">
                <a:cs typeface="Calibri"/>
              </a:rPr>
              <a:t> CULTURA DEL BUEN TRATO. “Existe un yo” “Existe otro”</a:t>
            </a:r>
          </a:p>
          <a:p>
            <a:pPr marL="354965" marR="5080" indent="-342900">
              <a:lnSpc>
                <a:spcPct val="100000"/>
              </a:lnSpc>
              <a:spcBef>
                <a:spcPts val="100"/>
              </a:spcBef>
              <a:tabLst>
                <a:tab pos="355600" algn="l"/>
                <a:tab pos="356235" algn="l"/>
                <a:tab pos="2386965" algn="l"/>
                <a:tab pos="4060825" algn="l"/>
                <a:tab pos="6320790" algn="l"/>
                <a:tab pos="6726555" algn="l"/>
                <a:tab pos="7849870" algn="l"/>
              </a:tabLst>
            </a:pPr>
            <a:r>
              <a:rPr lang="es-ES" dirty="0">
                <a:cs typeface="Calibri"/>
              </a:rPr>
              <a:t>RESPETO </a:t>
            </a:r>
          </a:p>
          <a:p>
            <a:pPr marL="354965" marR="5080" indent="-342900">
              <a:lnSpc>
                <a:spcPct val="100000"/>
              </a:lnSpc>
              <a:spcBef>
                <a:spcPts val="100"/>
              </a:spcBef>
              <a:tabLst>
                <a:tab pos="355600" algn="l"/>
                <a:tab pos="356235" algn="l"/>
                <a:tab pos="2386965" algn="l"/>
                <a:tab pos="4060825" algn="l"/>
                <a:tab pos="6320790" algn="l"/>
                <a:tab pos="6726555" algn="l"/>
                <a:tab pos="7849870" algn="l"/>
              </a:tabLst>
            </a:pPr>
            <a:r>
              <a:rPr lang="es-ES" dirty="0">
                <a:cs typeface="Calibri"/>
              </a:rPr>
              <a:t>TOLERANCIA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1862" y="220109"/>
            <a:ext cx="3292125" cy="670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66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26" b="40855"/>
          <a:stretch/>
        </p:blipFill>
        <p:spPr>
          <a:xfrm>
            <a:off x="506849" y="419100"/>
            <a:ext cx="11432592" cy="6153150"/>
          </a:xfrm>
        </p:spPr>
      </p:pic>
    </p:spTree>
    <p:extLst>
      <p:ext uri="{BB962C8B-B14F-4D97-AF65-F5344CB8AC3E}">
        <p14:creationId xmlns:p14="http://schemas.microsoft.com/office/powerpoint/2010/main" val="2633010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7225" y="984250"/>
            <a:ext cx="10515600" cy="1325563"/>
          </a:xfrm>
        </p:spPr>
        <p:txBody>
          <a:bodyPr>
            <a:normAutofit/>
          </a:bodyPr>
          <a:lstStyle/>
          <a:p>
            <a:r>
              <a:rPr lang="es-ES" sz="2400" b="1" dirty="0"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LA CONVIVENCIA SE APRENDE, SE CONSTRUYE Y SE ENSEÑA </a:t>
            </a:r>
            <a:r>
              <a:rPr lang="es-ES" b="1" dirty="0">
                <a:solidFill>
                  <a:srgbClr val="5B9BD5">
                    <a:lumMod val="50000"/>
                  </a:srgbClr>
                </a:solidFill>
                <a:latin typeface="Arial"/>
                <a:cs typeface="Arial"/>
              </a:rPr>
              <a:t/>
            </a:r>
            <a:br>
              <a:rPr lang="es-ES" b="1" dirty="0">
                <a:solidFill>
                  <a:srgbClr val="5B9BD5">
                    <a:lumMod val="50000"/>
                  </a:srgbClr>
                </a:solidFill>
                <a:latin typeface="Arial"/>
                <a:cs typeface="Arial"/>
              </a:rPr>
            </a:b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2065" marR="5080">
              <a:lnSpc>
                <a:spcPct val="100000"/>
              </a:lnSpc>
              <a:spcBef>
                <a:spcPts val="100"/>
              </a:spcBef>
              <a:tabLst>
                <a:tab pos="355600" algn="l"/>
                <a:tab pos="356235" algn="l"/>
                <a:tab pos="2386965" algn="l"/>
                <a:tab pos="4060825" algn="l"/>
                <a:tab pos="6320790" algn="l"/>
                <a:tab pos="6726555" algn="l"/>
                <a:tab pos="7849870" algn="l"/>
              </a:tabLst>
            </a:pPr>
            <a:r>
              <a:rPr lang="es-ES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ACTIVIDAD LUDICO PEDAGOGICA EN EL MANEJO Y RESOLUCION DE CONFLICTOS </a:t>
            </a:r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. “ Video Este no es mi problema “  </a:t>
            </a:r>
          </a:p>
          <a:p>
            <a:pPr marL="0" marR="5080" indent="0">
              <a:lnSpc>
                <a:spcPct val="100000"/>
              </a:lnSpc>
              <a:spcBef>
                <a:spcPts val="100"/>
              </a:spcBef>
              <a:buNone/>
              <a:tabLst>
                <a:tab pos="355600" algn="l"/>
                <a:tab pos="356235" algn="l"/>
                <a:tab pos="2386965" algn="l"/>
                <a:tab pos="4060825" algn="l"/>
                <a:tab pos="6320790" algn="l"/>
                <a:tab pos="6726555" algn="l"/>
                <a:tab pos="7849870" algn="l"/>
              </a:tabLst>
            </a:pPr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  <a:hlinkClick r:id="rId2"/>
              </a:rPr>
              <a:t>https://youtu.be/30VWEsTvFVU?si=2rJBuixUKsN5og57</a:t>
            </a:r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 </a:t>
            </a:r>
            <a:endParaRPr lang="es-ES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/>
            </a:endParaRPr>
          </a:p>
          <a:p>
            <a:pPr marL="12065" marR="5080">
              <a:spcBef>
                <a:spcPts val="100"/>
              </a:spcBef>
              <a:tabLst>
                <a:tab pos="355600" algn="l"/>
                <a:tab pos="356235" algn="l"/>
                <a:tab pos="2386965" algn="l"/>
                <a:tab pos="4060825" algn="l"/>
                <a:tab pos="6320790" algn="l"/>
                <a:tab pos="6726555" algn="l"/>
                <a:tab pos="7849870" algn="l"/>
              </a:tabLst>
            </a:pPr>
            <a:r>
              <a:rPr lang="es-ES" dirty="0">
                <a:cs typeface="Calibri"/>
              </a:rPr>
              <a:t>Tomando como referencia el </a:t>
            </a:r>
            <a:r>
              <a:rPr lang="es-ES" dirty="0" smtClean="0">
                <a:cs typeface="Calibri"/>
              </a:rPr>
              <a:t>video, </a:t>
            </a:r>
            <a:r>
              <a:rPr lang="es-ES" dirty="0">
                <a:cs typeface="Calibri"/>
              </a:rPr>
              <a:t>ubícalo dentro de tu </a:t>
            </a:r>
            <a:r>
              <a:rPr lang="es-ES" dirty="0" smtClean="0">
                <a:cs typeface="Calibri"/>
              </a:rPr>
              <a:t>Entorno Educativo</a:t>
            </a:r>
            <a:r>
              <a:rPr lang="es-ES" dirty="0">
                <a:cs typeface="Calibri"/>
              </a:rPr>
              <a:t>, Familiar y </a:t>
            </a:r>
            <a:r>
              <a:rPr lang="es-ES" dirty="0" smtClean="0">
                <a:cs typeface="Calibri"/>
              </a:rPr>
              <a:t>comunitario-</a:t>
            </a:r>
          </a:p>
          <a:p>
            <a:pPr marL="0" marR="5080" indent="0">
              <a:spcBef>
                <a:spcPts val="100"/>
              </a:spcBef>
              <a:buNone/>
              <a:tabLst>
                <a:tab pos="355600" algn="l"/>
                <a:tab pos="356235" algn="l"/>
                <a:tab pos="2386965" algn="l"/>
                <a:tab pos="4060825" algn="l"/>
                <a:tab pos="6320790" algn="l"/>
                <a:tab pos="6726555" algn="l"/>
                <a:tab pos="7849870" algn="l"/>
              </a:tabLst>
            </a:pPr>
            <a:endParaRPr lang="es-ES" dirty="0" smtClean="0">
              <a:cs typeface="Calibri"/>
            </a:endParaRPr>
          </a:p>
          <a:p>
            <a:pPr marL="0" marR="5080" indent="0">
              <a:spcBef>
                <a:spcPts val="100"/>
              </a:spcBef>
              <a:buNone/>
              <a:tabLst>
                <a:tab pos="355600" algn="l"/>
                <a:tab pos="356235" algn="l"/>
                <a:tab pos="2386965" algn="l"/>
                <a:tab pos="4060825" algn="l"/>
                <a:tab pos="6320790" algn="l"/>
                <a:tab pos="6726555" algn="l"/>
                <a:tab pos="7849870" algn="l"/>
              </a:tabLst>
            </a:pPr>
            <a:r>
              <a:rPr lang="es-ES" b="1" dirty="0" smtClean="0">
                <a:cs typeface="Calibri"/>
              </a:rPr>
              <a:t>ANALISIS:</a:t>
            </a:r>
          </a:p>
          <a:p>
            <a:pPr marL="12065" marR="5080">
              <a:lnSpc>
                <a:spcPct val="100000"/>
              </a:lnSpc>
              <a:spcBef>
                <a:spcPts val="100"/>
              </a:spcBef>
              <a:tabLst>
                <a:tab pos="355600" algn="l"/>
                <a:tab pos="356235" algn="l"/>
                <a:tab pos="2386965" algn="l"/>
                <a:tab pos="4060825" algn="l"/>
                <a:tab pos="6320790" algn="l"/>
                <a:tab pos="6726555" algn="l"/>
                <a:tab pos="7849870" algn="l"/>
              </a:tabLst>
            </a:pPr>
            <a:endParaRPr lang="es-ES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/>
            </a:endParaRPr>
          </a:p>
          <a:p>
            <a:pPr marL="469265" marR="5080" indent="-4572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355600" algn="l"/>
                <a:tab pos="356235" algn="l"/>
                <a:tab pos="2386965" algn="l"/>
                <a:tab pos="4060825" algn="l"/>
                <a:tab pos="6320790" algn="l"/>
                <a:tab pos="6726555" algn="l"/>
                <a:tab pos="7849870" algn="l"/>
              </a:tabLst>
            </a:pPr>
            <a:r>
              <a:rPr lang="es-ES" dirty="0">
                <a:cs typeface="Calibri"/>
              </a:rPr>
              <a:t>¿Qué acciones no se deben hacer o se están haciendo mal? </a:t>
            </a:r>
          </a:p>
          <a:p>
            <a:pPr marL="469265" marR="5080" indent="-4572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355600" algn="l"/>
                <a:tab pos="356235" algn="l"/>
                <a:tab pos="2386965" algn="l"/>
                <a:tab pos="4060825" algn="l"/>
                <a:tab pos="6320790" algn="l"/>
                <a:tab pos="6726555" algn="l"/>
                <a:tab pos="7849870" algn="l"/>
              </a:tabLst>
            </a:pPr>
            <a:r>
              <a:rPr lang="es-ES" dirty="0">
                <a:cs typeface="Calibri"/>
              </a:rPr>
              <a:t>¿Que acciones se deben hacer bien o mejorar?</a:t>
            </a:r>
          </a:p>
          <a:p>
            <a:pPr marL="469265" marR="5080" indent="-4572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355600" algn="l"/>
                <a:tab pos="356235" algn="l"/>
                <a:tab pos="2386965" algn="l"/>
                <a:tab pos="4060825" algn="l"/>
                <a:tab pos="6320790" algn="l"/>
                <a:tab pos="6726555" algn="l"/>
                <a:tab pos="7849870" algn="l"/>
              </a:tabLst>
            </a:pPr>
            <a:r>
              <a:rPr lang="es-ES" dirty="0">
                <a:cs typeface="Calibri"/>
              </a:rPr>
              <a:t>¿Qué propuestas tienes para la prevención de este </a:t>
            </a:r>
            <a:r>
              <a:rPr lang="es-ES" dirty="0" smtClean="0">
                <a:cs typeface="Calibri"/>
              </a:rPr>
              <a:t>conflicto, para una convivencia sana y pacifica?</a:t>
            </a:r>
            <a:endParaRPr lang="es-ES" dirty="0">
              <a:cs typeface="Calibri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1862" y="220109"/>
            <a:ext cx="3292125" cy="670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167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201</Words>
  <Application>Microsoft Office PowerPoint</Application>
  <PresentationFormat>Panorámica</PresentationFormat>
  <Paragraphs>27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0" baseType="lpstr">
      <vt:lpstr>Arial</vt:lpstr>
      <vt:lpstr>Arial MT</vt:lpstr>
      <vt:lpstr>Calibri</vt:lpstr>
      <vt:lpstr>Calibri Light</vt:lpstr>
      <vt:lpstr>Tema de Office</vt:lpstr>
      <vt:lpstr>DISTRISEGURIDAD GESTORES DE CONVIVENCIA</vt:lpstr>
      <vt:lpstr>LA CONVIVENCIA SE APRENDE, SE CONSTRUYE Y SE ENSEÑA </vt:lpstr>
      <vt:lpstr>LA CONVIVENCIA SE APRENDE, SE CONSTRUYE Y SE ENSEÑA</vt:lpstr>
      <vt:lpstr>Presentación de PowerPoint</vt:lpstr>
      <vt:lpstr>LA CONVIVENCIA SE APRENDE, SE CONSTRUYE Y SE ENSEÑA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DISTRISEGURIDAD</dc:title>
  <dc:creator>Users</dc:creator>
  <cp:lastModifiedBy>Consuelo Leones</cp:lastModifiedBy>
  <cp:revision>8</cp:revision>
  <dcterms:created xsi:type="dcterms:W3CDTF">2024-07-28T22:27:06Z</dcterms:created>
  <dcterms:modified xsi:type="dcterms:W3CDTF">2024-07-28T23:57:42Z</dcterms:modified>
</cp:coreProperties>
</file>